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4"/>
  </p:sldMasterIdLst>
  <p:handoutMasterIdLst>
    <p:handoutMasterId r:id="rId16"/>
  </p:handoutMasterIdLst>
  <p:sldIdLst>
    <p:sldId id="256" r:id="rId5"/>
    <p:sldId id="257" r:id="rId6"/>
    <p:sldId id="258" r:id="rId7"/>
    <p:sldId id="260" r:id="rId8"/>
    <p:sldId id="262" r:id="rId9"/>
    <p:sldId id="266" r:id="rId10"/>
    <p:sldId id="264" r:id="rId11"/>
    <p:sldId id="263" r:id="rId12"/>
    <p:sldId id="261" r:id="rId13"/>
    <p:sldId id="265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2957"/>
    <a:srgbClr val="455A78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37"/>
    <p:restoredTop sz="96835"/>
  </p:normalViewPr>
  <p:slideViewPr>
    <p:cSldViewPr snapToGrid="0" snapToObjects="1">
      <p:cViewPr varScale="1">
        <p:scale>
          <a:sx n="107" d="100"/>
          <a:sy n="107" d="100"/>
        </p:scale>
        <p:origin x="13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417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5C99B96-78A3-E64F-B3D9-16C805E85AC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6B2172-3116-A14B-904C-D1EA72FD8D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067E23-9BC2-044E-B5CE-9D39CC956618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F390F-F892-5442-B223-677753B79B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AC4910-FBA7-4D40-AC33-B1BC29048D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C46C81-92A4-C049-8AA4-4FBFA8B2B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854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8D60EE-D46C-FA43-A0B7-23E6B82472F1}"/>
              </a:ext>
            </a:extLst>
          </p:cNvPr>
          <p:cNvSpPr/>
          <p:nvPr userDrawn="1"/>
        </p:nvSpPr>
        <p:spPr>
          <a:xfrm>
            <a:off x="0" y="-12834"/>
            <a:ext cx="12192000" cy="6870833"/>
          </a:xfrm>
          <a:prstGeom prst="rect">
            <a:avLst/>
          </a:prstGeom>
          <a:solidFill>
            <a:srgbClr val="455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E91032-0793-3242-BFCE-59F78E729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70678" y="6220057"/>
            <a:ext cx="2931373" cy="5014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9C0C42-9227-BD41-878A-6AB785446F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9015" y="1533749"/>
            <a:ext cx="6990460" cy="2316624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468EDF-A4BD-F94D-8E2F-2DC245A8B9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9383" y="3911859"/>
            <a:ext cx="5113234" cy="1123356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E6E6E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1D0C5A-E0EB-4644-AE76-9E52D04BEC9C}"/>
              </a:ext>
            </a:extLst>
          </p:cNvPr>
          <p:cNvSpPr/>
          <p:nvPr userDrawn="1"/>
        </p:nvSpPr>
        <p:spPr>
          <a:xfrm>
            <a:off x="5930173" y="691879"/>
            <a:ext cx="6261827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01902A6-1874-6E41-B89E-BA981718ADCE}"/>
              </a:ext>
            </a:extLst>
          </p:cNvPr>
          <p:cNvSpPr/>
          <p:nvPr userDrawn="1"/>
        </p:nvSpPr>
        <p:spPr>
          <a:xfrm>
            <a:off x="0" y="5923747"/>
            <a:ext cx="6261827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BDB56B4-AA00-BF4E-AFD0-EF9EE9A246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1299" y="6288685"/>
            <a:ext cx="1403642" cy="43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39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2F10D42-0FC7-B145-ACB7-A942E7FC105A}"/>
              </a:ext>
            </a:extLst>
          </p:cNvPr>
          <p:cNvSpPr/>
          <p:nvPr userDrawn="1"/>
        </p:nvSpPr>
        <p:spPr>
          <a:xfrm>
            <a:off x="677008" y="457200"/>
            <a:ext cx="4185138" cy="5521569"/>
          </a:xfrm>
          <a:prstGeom prst="rect">
            <a:avLst/>
          </a:prstGeom>
          <a:solidFill>
            <a:srgbClr val="455A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C25169-37DD-D242-B602-53E6EA510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8276E9-CDD9-E141-BCC7-B9656EB69E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noFill/>
        </p:spPr>
        <p:txBody>
          <a:bodyPr anchor="ctr" anchorCtr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FF0546-C0C5-0A4A-89E7-9FD3DEDF3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rgbClr val="E6E6E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A59C-2DB4-8041-A52A-CAC9DD917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993FA-15C0-BD40-AAD7-DEE0CE8A1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2A59D-1381-7445-87C3-A098CCBBB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343ACB-446F-E941-98D2-E2A245FD95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2005" y="29771"/>
            <a:ext cx="1386259" cy="4274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C405E3-9295-B548-873B-1CD8F1063E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20908" y="0"/>
            <a:ext cx="2935224" cy="49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620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9EBB5CF-960F-4E4A-8455-A80EAED3298B}"/>
              </a:ext>
            </a:extLst>
          </p:cNvPr>
          <p:cNvSpPr/>
          <p:nvPr userDrawn="1"/>
        </p:nvSpPr>
        <p:spPr>
          <a:xfrm>
            <a:off x="0" y="-1"/>
            <a:ext cx="12192000" cy="1755288"/>
          </a:xfrm>
          <a:prstGeom prst="rect">
            <a:avLst/>
          </a:prstGeom>
          <a:solidFill>
            <a:srgbClr val="455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9A28A5-53CB-D249-8798-FE7653846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77" y="537070"/>
            <a:ext cx="10515600" cy="110916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81F8F-9819-A342-9D62-A76F9ED1D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038" y="1755287"/>
            <a:ext cx="7488116" cy="4351338"/>
          </a:xfrm>
        </p:spPr>
        <p:txBody>
          <a:bodyPr/>
          <a:lstStyle>
            <a:lvl1pPr>
              <a:defRPr>
                <a:solidFill>
                  <a:srgbClr val="1C2957"/>
                </a:solidFill>
              </a:defRPr>
            </a:lvl1pPr>
            <a:lvl2pPr>
              <a:defRPr>
                <a:solidFill>
                  <a:srgbClr val="1C2957"/>
                </a:solidFill>
              </a:defRPr>
            </a:lvl2pPr>
            <a:lvl3pPr>
              <a:defRPr>
                <a:solidFill>
                  <a:srgbClr val="1C2957"/>
                </a:solidFill>
              </a:defRPr>
            </a:lvl3pPr>
            <a:lvl4pPr>
              <a:defRPr>
                <a:solidFill>
                  <a:srgbClr val="1C2957"/>
                </a:solidFill>
              </a:defRPr>
            </a:lvl4pPr>
            <a:lvl5pPr>
              <a:defRPr>
                <a:solidFill>
                  <a:srgbClr val="1C2957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E78D2-77E9-F54E-A21F-077A22C34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CA3B9-FDF3-7B40-9C6D-A418D065C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574A8-AF73-E44C-B613-BBAC73905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B2EC69-9783-2D44-8041-792C694E45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379" y="104280"/>
            <a:ext cx="1403642" cy="4327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9B1D9B-F4A7-5E4E-851A-4B4E4B66BD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84781" y="35652"/>
            <a:ext cx="2931373" cy="501418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056F492-FBE9-B343-B790-BDC5279B41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74866" y="1755287"/>
            <a:ext cx="4041287" cy="4351338"/>
          </a:xfrm>
        </p:spPr>
        <p:txBody>
          <a:bodyPr anchor="ctr" anchorCtr="1"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09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0A7B5B3-133C-D842-8F2B-93A17F4DC55D}"/>
              </a:ext>
            </a:extLst>
          </p:cNvPr>
          <p:cNvSpPr/>
          <p:nvPr userDrawn="1"/>
        </p:nvSpPr>
        <p:spPr>
          <a:xfrm>
            <a:off x="0" y="0"/>
            <a:ext cx="8291146" cy="6858000"/>
          </a:xfrm>
          <a:prstGeom prst="rect">
            <a:avLst/>
          </a:prstGeom>
          <a:solidFill>
            <a:srgbClr val="455A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96F17B-F451-9247-99BE-1B0935C01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745" y="2121146"/>
            <a:ext cx="6391563" cy="132556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D53AE-A217-644B-911B-AE44E2FF6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50DD5-A5D8-6A4B-9FE1-6DEA2AEA2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7004B-42E5-6042-B5D7-BB63D6EF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3780352-304E-0E42-B514-E71BB9AC7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62514" y="3666394"/>
            <a:ext cx="3932237" cy="580292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E6E6E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BD22E2D-29FA-2B49-AB38-81F8BC3C3D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38621" y="1296987"/>
            <a:ext cx="4862513" cy="4264025"/>
          </a:xfrm>
        </p:spPr>
        <p:txBody>
          <a:bodyPr anchor="ctr" anchorCtr="1"/>
          <a:lstStyle/>
          <a:p>
            <a:r>
              <a:rPr lang="en-US"/>
              <a:t>Click icon to add picture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B115D10-7CD0-4746-8D83-F6FACA4921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379" y="104280"/>
            <a:ext cx="1403642" cy="4327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2FE3853-2E8F-664E-A352-EE0C226E39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20908" y="0"/>
            <a:ext cx="2935224" cy="49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398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7C34251-C687-7945-A23B-AF73633B41D8}"/>
              </a:ext>
            </a:extLst>
          </p:cNvPr>
          <p:cNvSpPr/>
          <p:nvPr userDrawn="1"/>
        </p:nvSpPr>
        <p:spPr>
          <a:xfrm>
            <a:off x="9246550" y="0"/>
            <a:ext cx="2945450" cy="6858000"/>
          </a:xfrm>
          <a:prstGeom prst="rect">
            <a:avLst/>
          </a:prstGeom>
          <a:solidFill>
            <a:srgbClr val="455A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C2957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6338CF-A3B5-204C-8A7C-564DFFF7D4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6550" y="365125"/>
            <a:ext cx="2107250" cy="5811838"/>
          </a:xfrm>
        </p:spPr>
        <p:txBody>
          <a:bodyPr vert="eaVert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1C99F-1036-AD4C-BBAD-EACCDFAAF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solidFill>
                  <a:srgbClr val="1C2957"/>
                </a:solidFill>
              </a:defRPr>
            </a:lvl1pPr>
            <a:lvl2pPr>
              <a:defRPr>
                <a:solidFill>
                  <a:srgbClr val="1C2957"/>
                </a:solidFill>
              </a:defRPr>
            </a:lvl2pPr>
            <a:lvl3pPr>
              <a:defRPr>
                <a:solidFill>
                  <a:srgbClr val="1C2957"/>
                </a:solidFill>
              </a:defRPr>
            </a:lvl3pPr>
            <a:lvl4pPr>
              <a:defRPr>
                <a:solidFill>
                  <a:srgbClr val="1C2957"/>
                </a:solidFill>
              </a:defRPr>
            </a:lvl4pPr>
            <a:lvl5pPr>
              <a:defRPr>
                <a:solidFill>
                  <a:srgbClr val="1C2957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E4023-61B3-F147-AA44-45FDDD421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3ED86-F879-414F-BA45-F25E46658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5CB18-4BF3-134E-91F9-9D6F1EC54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DBEA26-71C4-8443-AB6D-334909151E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71534" y="591390"/>
            <a:ext cx="1403642" cy="4327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7033B5-7432-9340-8B35-E137745399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5400000">
            <a:off x="10345314" y="5115968"/>
            <a:ext cx="2931373" cy="50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9366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711ADE5-315D-2744-9A7A-67BA52859B8B}"/>
              </a:ext>
            </a:extLst>
          </p:cNvPr>
          <p:cNvSpPr/>
          <p:nvPr userDrawn="1"/>
        </p:nvSpPr>
        <p:spPr>
          <a:xfrm>
            <a:off x="0" y="0"/>
            <a:ext cx="12192000" cy="1757362"/>
          </a:xfrm>
          <a:prstGeom prst="rect">
            <a:avLst/>
          </a:prstGeom>
          <a:solidFill>
            <a:srgbClr val="455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24412-8134-AB49-BDAC-1AF9F8C8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25F3F1-613B-0940-A4DE-2C4975958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E617F-3390-684B-B617-1669794F3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120955-16E7-314A-A6EA-328E3B65A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7070"/>
            <a:ext cx="10515600" cy="110916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F89D4E-FE4A-4F42-8E42-EEDD17B949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379" y="104280"/>
            <a:ext cx="1403642" cy="432790"/>
          </a:xfrm>
          <a:prstGeom prst="rect">
            <a:avLst/>
          </a:prstGeom>
        </p:spPr>
      </p:pic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0177D43B-D1BE-F74F-99AE-586C6D4CA4B3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711964" y="1757362"/>
            <a:ext cx="10990263" cy="4487863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272E69-DE35-BD4E-B6EC-47DF21B46C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84781" y="35652"/>
            <a:ext cx="2931373" cy="50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95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8D60EE-D46C-FA43-A0B7-23E6B82472F1}"/>
              </a:ext>
            </a:extLst>
          </p:cNvPr>
          <p:cNvSpPr/>
          <p:nvPr userDrawn="1"/>
        </p:nvSpPr>
        <p:spPr>
          <a:xfrm>
            <a:off x="3581400" y="-12833"/>
            <a:ext cx="8610600" cy="6858000"/>
          </a:xfrm>
          <a:prstGeom prst="rect">
            <a:avLst/>
          </a:prstGeom>
          <a:solidFill>
            <a:srgbClr val="455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E91032-0793-3242-BFCE-59F78E729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70678" y="6220057"/>
            <a:ext cx="2931373" cy="5014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9C0C42-9227-BD41-878A-6AB785446F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67655" y="1466269"/>
            <a:ext cx="6990460" cy="2316624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468EDF-A4BD-F94D-8E2F-2DC245A8B9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29356" y="3809973"/>
            <a:ext cx="5113234" cy="1123356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E6E6E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4395F7A-4A68-F44A-9A0A-0B53B20C28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1000" y="6325197"/>
            <a:ext cx="1386259" cy="42742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65448B0-A070-9F4C-9FF9-7B78313DA944}"/>
              </a:ext>
            </a:extLst>
          </p:cNvPr>
          <p:cNvSpPr/>
          <p:nvPr userDrawn="1"/>
        </p:nvSpPr>
        <p:spPr>
          <a:xfrm>
            <a:off x="5431971" y="5744098"/>
            <a:ext cx="6261827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01FDDB-D2F3-644E-B47E-5444DD83CE72}"/>
              </a:ext>
            </a:extLst>
          </p:cNvPr>
          <p:cNvSpPr/>
          <p:nvPr userDrawn="1"/>
        </p:nvSpPr>
        <p:spPr>
          <a:xfrm>
            <a:off x="5431970" y="717380"/>
            <a:ext cx="6261827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B4A47114-09EE-D944-BAAB-DF2103004A5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4595" y="999859"/>
            <a:ext cx="4829175" cy="4477996"/>
          </a:xfrm>
        </p:spPr>
        <p:txBody>
          <a:bodyPr anchor="ctr" anchorCtr="1"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46218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FFDCF-C29D-5C48-B699-C8C9086CF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1C2957"/>
                </a:solidFill>
              </a:defRPr>
            </a:lvl1pPr>
            <a:lvl2pPr>
              <a:defRPr>
                <a:solidFill>
                  <a:srgbClr val="1C2957"/>
                </a:solidFill>
              </a:defRPr>
            </a:lvl2pPr>
            <a:lvl3pPr>
              <a:defRPr>
                <a:solidFill>
                  <a:srgbClr val="1C2957"/>
                </a:solidFill>
              </a:defRPr>
            </a:lvl3pPr>
            <a:lvl4pPr>
              <a:defRPr>
                <a:solidFill>
                  <a:srgbClr val="1C2957"/>
                </a:solidFill>
              </a:defRPr>
            </a:lvl4pPr>
            <a:lvl5pPr>
              <a:defRPr>
                <a:solidFill>
                  <a:srgbClr val="1C2957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2D707-94AF-FF4F-9107-2BAC38BCB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D3A04-307B-DC45-B7BA-AE751EA0C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6F5FC-41EF-E14F-9473-1E15DC31D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AA7D4FC-7593-0B4C-8487-12D1D1A52C76}"/>
              </a:ext>
            </a:extLst>
          </p:cNvPr>
          <p:cNvSpPr/>
          <p:nvPr userDrawn="1"/>
        </p:nvSpPr>
        <p:spPr>
          <a:xfrm>
            <a:off x="0" y="-2"/>
            <a:ext cx="12192000" cy="1752602"/>
          </a:xfrm>
          <a:prstGeom prst="rect">
            <a:avLst/>
          </a:prstGeom>
          <a:solidFill>
            <a:srgbClr val="455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E49D3C-6E99-3B47-B1A2-9941AAAA4E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379" y="104280"/>
            <a:ext cx="1403642" cy="4327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723924-6DFA-9A4D-B532-1540D9751F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84781" y="35652"/>
            <a:ext cx="2931373" cy="5014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4BE4E9-CA5D-6B4E-AF52-B35A39941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7070"/>
            <a:ext cx="10515600" cy="115361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36884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09EF65-1BDC-DC4C-B470-24C5FB1CE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7BAEC-62A8-CF44-8E81-ED42B4085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39799-C873-FE44-8E51-F933A8A9B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043DA2-836B-7A4B-9EAD-3835774C802A}"/>
              </a:ext>
            </a:extLst>
          </p:cNvPr>
          <p:cNvSpPr/>
          <p:nvPr userDrawn="1"/>
        </p:nvSpPr>
        <p:spPr>
          <a:xfrm>
            <a:off x="263769" y="536331"/>
            <a:ext cx="8220808" cy="5477607"/>
          </a:xfrm>
          <a:prstGeom prst="rect">
            <a:avLst/>
          </a:prstGeom>
          <a:solidFill>
            <a:srgbClr val="455A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E73D43-14D5-DE4F-999E-3103BDC55F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70951" y="1840034"/>
            <a:ext cx="2895600" cy="2870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741F04-70FA-AF45-934F-90F9E889F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6090243" cy="2852737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5A2248-502B-EA43-B369-64A02F55C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2766" y="4589463"/>
            <a:ext cx="5751320" cy="1146419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E6E6E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39295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A320133-C213-9F4A-9FF0-F6D8B3782C3B}"/>
              </a:ext>
            </a:extLst>
          </p:cNvPr>
          <p:cNvSpPr/>
          <p:nvPr userDrawn="1"/>
        </p:nvSpPr>
        <p:spPr>
          <a:xfrm>
            <a:off x="0" y="-21737"/>
            <a:ext cx="12192000" cy="1774337"/>
          </a:xfrm>
          <a:prstGeom prst="rect">
            <a:avLst/>
          </a:prstGeom>
          <a:solidFill>
            <a:srgbClr val="455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385829-C10B-574D-B09F-B380209E3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7070"/>
            <a:ext cx="10515600" cy="115361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11850-B3A6-F44C-AEB1-CF3107946E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rgbClr val="1C2957"/>
                </a:solidFill>
              </a:defRPr>
            </a:lvl1pPr>
            <a:lvl2pPr>
              <a:defRPr>
                <a:solidFill>
                  <a:srgbClr val="1C2957"/>
                </a:solidFill>
              </a:defRPr>
            </a:lvl2pPr>
            <a:lvl3pPr>
              <a:defRPr>
                <a:solidFill>
                  <a:srgbClr val="1C2957"/>
                </a:solidFill>
              </a:defRPr>
            </a:lvl3pPr>
            <a:lvl4pPr>
              <a:defRPr>
                <a:solidFill>
                  <a:srgbClr val="1C2957"/>
                </a:solidFill>
              </a:defRPr>
            </a:lvl4pPr>
            <a:lvl5pPr>
              <a:defRPr>
                <a:solidFill>
                  <a:srgbClr val="1C2957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D1CD1D-0204-1343-BCE5-AED0F1B0D7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rgbClr val="1C2957"/>
                </a:solidFill>
              </a:defRPr>
            </a:lvl1pPr>
            <a:lvl2pPr>
              <a:defRPr>
                <a:solidFill>
                  <a:srgbClr val="1C2957"/>
                </a:solidFill>
              </a:defRPr>
            </a:lvl2pPr>
            <a:lvl3pPr>
              <a:defRPr>
                <a:solidFill>
                  <a:srgbClr val="1C2957"/>
                </a:solidFill>
              </a:defRPr>
            </a:lvl3pPr>
            <a:lvl4pPr>
              <a:defRPr>
                <a:solidFill>
                  <a:srgbClr val="1C2957"/>
                </a:solidFill>
              </a:defRPr>
            </a:lvl4pPr>
            <a:lvl5pPr>
              <a:defRPr>
                <a:solidFill>
                  <a:srgbClr val="1C2957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A07D2A-3197-7A43-BE51-5C92EF72F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119749-E1F1-EA48-9B54-4466441B6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EB9198-BB08-9048-9766-EC091054A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D987E2-A959-4A4D-994E-B1D97E4D05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379" y="104280"/>
            <a:ext cx="1403642" cy="4327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7596B7-398E-2D4C-A344-9FE1906686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84781" y="35652"/>
            <a:ext cx="2931373" cy="50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984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252EFDC-FED1-5A4A-8289-935EDA20B236}"/>
              </a:ext>
            </a:extLst>
          </p:cNvPr>
          <p:cNvSpPr/>
          <p:nvPr userDrawn="1"/>
        </p:nvSpPr>
        <p:spPr>
          <a:xfrm>
            <a:off x="0" y="21130"/>
            <a:ext cx="12192000" cy="1731470"/>
          </a:xfrm>
          <a:prstGeom prst="rect">
            <a:avLst/>
          </a:prstGeom>
          <a:solidFill>
            <a:srgbClr val="455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AADEEE-777E-E643-B136-F7B7559A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37070"/>
            <a:ext cx="10515600" cy="115361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27E54-7BF4-6F42-A4D9-270EC821C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1C295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9F0A25-312E-2141-8022-F031429826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rgbClr val="1C2957"/>
                </a:solidFill>
              </a:defRPr>
            </a:lvl1pPr>
            <a:lvl2pPr>
              <a:defRPr>
                <a:solidFill>
                  <a:srgbClr val="1C2957"/>
                </a:solidFill>
              </a:defRPr>
            </a:lvl2pPr>
            <a:lvl3pPr>
              <a:defRPr>
                <a:solidFill>
                  <a:srgbClr val="1C2957"/>
                </a:solidFill>
              </a:defRPr>
            </a:lvl3pPr>
            <a:lvl4pPr>
              <a:defRPr>
                <a:solidFill>
                  <a:srgbClr val="1C2957"/>
                </a:solidFill>
              </a:defRPr>
            </a:lvl4pPr>
            <a:lvl5pPr>
              <a:defRPr>
                <a:solidFill>
                  <a:srgbClr val="1C2957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C98E5F-8F83-EF4E-898A-AF359DFAAD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1C295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170CA3-F6FB-974B-BC81-7EA41B6F4F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rgbClr val="1C2957"/>
                </a:solidFill>
              </a:defRPr>
            </a:lvl1pPr>
            <a:lvl2pPr>
              <a:defRPr>
                <a:solidFill>
                  <a:srgbClr val="1C2957"/>
                </a:solidFill>
              </a:defRPr>
            </a:lvl2pPr>
            <a:lvl3pPr>
              <a:defRPr>
                <a:solidFill>
                  <a:srgbClr val="1C2957"/>
                </a:solidFill>
              </a:defRPr>
            </a:lvl3pPr>
            <a:lvl4pPr>
              <a:defRPr>
                <a:solidFill>
                  <a:srgbClr val="1C2957"/>
                </a:solidFill>
              </a:defRPr>
            </a:lvl4pPr>
            <a:lvl5pPr>
              <a:defRPr>
                <a:solidFill>
                  <a:srgbClr val="1C2957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DD4D88-6164-8A48-B2AD-23EBB9837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0A390A-572F-CD42-A07A-5A91FA6B2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359C9E-1666-3B49-A523-1A35F9369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2B7AB2-7FCB-194F-B58B-49C25B5108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379" y="104280"/>
            <a:ext cx="1403642" cy="4327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F8F618D-4BA7-C64F-93C0-22E79FF6E1D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84781" y="35652"/>
            <a:ext cx="2931373" cy="50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056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8D733AD-9593-7A47-ADCA-3C13A94A71C3}"/>
              </a:ext>
            </a:extLst>
          </p:cNvPr>
          <p:cNvSpPr/>
          <p:nvPr userDrawn="1"/>
        </p:nvSpPr>
        <p:spPr>
          <a:xfrm>
            <a:off x="0" y="-1"/>
            <a:ext cx="12192000" cy="1761067"/>
          </a:xfrm>
          <a:prstGeom prst="rect">
            <a:avLst/>
          </a:prstGeom>
          <a:solidFill>
            <a:srgbClr val="455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E8E64F-DDC7-2548-A178-E8D145811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7070"/>
            <a:ext cx="10515600" cy="115361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DB15D7-623E-4B45-AB35-10A769337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2937FF-32A9-E34A-850F-46CB04916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1C604A-CF26-784B-8EF2-6DE6C9787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59B17B-D439-5545-9AA2-5439DEC41E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379" y="104280"/>
            <a:ext cx="1403642" cy="4327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8ED083-89A2-0847-833A-A4C0A1B7C4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84781" y="35652"/>
            <a:ext cx="2931373" cy="50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102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4180E1-36AE-864E-9AA0-C454B20B0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9DBEDC-A218-D845-B5E5-7F38995AD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C21811-007A-574F-8286-CD46E68A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88E2BC-08F3-4B45-B669-6695C81FDFBD}"/>
              </a:ext>
            </a:extLst>
          </p:cNvPr>
          <p:cNvSpPr/>
          <p:nvPr userDrawn="1"/>
        </p:nvSpPr>
        <p:spPr>
          <a:xfrm>
            <a:off x="0" y="-1"/>
            <a:ext cx="12192000" cy="624255"/>
          </a:xfrm>
          <a:prstGeom prst="rect">
            <a:avLst/>
          </a:prstGeom>
          <a:solidFill>
            <a:srgbClr val="455A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3F779E-0444-2E45-BF2F-698A0005D1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379" y="104280"/>
            <a:ext cx="1403642" cy="432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A4F877-9F7A-C54B-9923-00980CAC7E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84781" y="35652"/>
            <a:ext cx="2931373" cy="50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094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2420175-6E14-C84D-B2CC-F2B896AC160D}"/>
              </a:ext>
            </a:extLst>
          </p:cNvPr>
          <p:cNvSpPr/>
          <p:nvPr userDrawn="1"/>
        </p:nvSpPr>
        <p:spPr>
          <a:xfrm>
            <a:off x="677008" y="457200"/>
            <a:ext cx="4185138" cy="5521569"/>
          </a:xfrm>
          <a:prstGeom prst="rect">
            <a:avLst/>
          </a:prstGeom>
          <a:solidFill>
            <a:srgbClr val="455A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5F6B61-7CE0-DD49-B95E-B73CC574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A5741-2A6A-5943-A827-25ABFF7B6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solidFill>
                  <a:srgbClr val="1C2957"/>
                </a:solidFill>
              </a:defRPr>
            </a:lvl1pPr>
            <a:lvl2pPr>
              <a:defRPr sz="2800">
                <a:solidFill>
                  <a:srgbClr val="1C2957"/>
                </a:solidFill>
              </a:defRPr>
            </a:lvl2pPr>
            <a:lvl3pPr>
              <a:defRPr sz="2400">
                <a:solidFill>
                  <a:srgbClr val="1C2957"/>
                </a:solidFill>
              </a:defRPr>
            </a:lvl3pPr>
            <a:lvl4pPr>
              <a:defRPr sz="2000">
                <a:solidFill>
                  <a:srgbClr val="1C2957"/>
                </a:solidFill>
              </a:defRPr>
            </a:lvl4pPr>
            <a:lvl5pPr>
              <a:defRPr sz="2000">
                <a:solidFill>
                  <a:srgbClr val="1C2957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9A42D8-4432-D94F-88CF-9BD48C1D4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rgbClr val="E6E6E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5CD29-5ACF-4F45-8D21-EB747066E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8432C2-B59A-7746-A8EA-1E85C7EBE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21832-6BBB-3344-A80C-9691FA235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B6DDD9-5A01-8A4D-91C6-46E9642DF3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20908" y="0"/>
            <a:ext cx="2935224" cy="4972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B42E54-7543-804E-9A6A-3A19D9D08C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7534" y="29771"/>
            <a:ext cx="1386259" cy="42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062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16589A-8E3A-BC49-84EC-BAD5FD81E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23367-A20F-8B4E-BF3B-8C31ED389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D835A-BFE7-6049-994A-91D55307AF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E6AEE-A0F4-4A42-8688-16B62E000F16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0A37A-33A9-4C4B-8330-9F69BBCB1A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E945F-AFA0-EB43-96A3-474CA0694F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423862-4A92-D340-B44F-6A3C2750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46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4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61" r:id="rId11"/>
    <p:sldLayoutId id="2147483658" r:id="rId12"/>
    <p:sldLayoutId id="2147483673" r:id="rId13"/>
    <p:sldLayoutId id="214748367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wcarpentry.github.io/git-novice/" TargetMode="External"/><Relationship Id="rId2" Type="http://schemas.openxmlformats.org/officeDocument/2006/relationships/hyperlink" Target="https://github.com/helenmary?tab=repositories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-scm.com/docs/gitglossary" TargetMode="External"/><Relationship Id="rId4" Type="http://schemas.openxmlformats.org/officeDocument/2006/relationships/hyperlink" Target="http://mally.stanford.edu/~sr/computing/basic-unix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wcarpentry.github.io/git-novice/" TargetMode="External"/><Relationship Id="rId2" Type="http://schemas.openxmlformats.org/officeDocument/2006/relationships/hyperlink" Target="https://github.com/helenmary?tab=repositories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-scm.com/docs/gitglossary" TargetMode="External"/><Relationship Id="rId4" Type="http://schemas.openxmlformats.org/officeDocument/2006/relationships/hyperlink" Target="http://mally.stanford.edu/~sr/computing/basic-unix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Hands-On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929356" y="3809973"/>
            <a:ext cx="5113234" cy="175124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Health Sciences Library System</a:t>
            </a:r>
          </a:p>
          <a:p>
            <a:r>
              <a:rPr lang="en-US" dirty="0" smtClean="0"/>
              <a:t>December 10, 2019</a:t>
            </a:r>
          </a:p>
          <a:p>
            <a:endParaRPr lang="en-US" dirty="0" smtClean="0"/>
          </a:p>
          <a:p>
            <a:r>
              <a:rPr lang="en-US" sz="1700" dirty="0" smtClean="0"/>
              <a:t>Helenmary Sheridan, Data Services Librarian</a:t>
            </a:r>
          </a:p>
          <a:p>
            <a:r>
              <a:rPr lang="en-US" sz="1700" dirty="0" smtClean="0"/>
              <a:t>helenmary@pitt.edu</a:t>
            </a:r>
            <a:endParaRPr lang="en-US" sz="17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8" r="159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83170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of Version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Version control can’t always save you from disaster!</a:t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If it’s a local system like </a:t>
            </a:r>
            <a:r>
              <a:rPr lang="en-US" dirty="0" err="1" smtClean="0"/>
              <a:t>Git</a:t>
            </a:r>
            <a:r>
              <a:rPr lang="en-US" dirty="0" smtClean="0"/>
              <a:t>, are data backed up somewhere?</a:t>
            </a:r>
          </a:p>
          <a:p>
            <a:pPr lvl="1"/>
            <a:r>
              <a:rPr lang="en-US" dirty="0" smtClean="0"/>
              <a:t>If you’re using a collaborative system like Box or Google Drive, are account permissions in order?</a:t>
            </a:r>
          </a:p>
          <a:p>
            <a:pPr lvl="1"/>
            <a:r>
              <a:rPr lang="en-US" dirty="0" smtClean="0"/>
              <a:t>Is everyone actually using it?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0" r="16904"/>
          <a:stretch/>
        </p:blipFill>
        <p:spPr>
          <a:xfrm>
            <a:off x="839788" y="2050676"/>
            <a:ext cx="3794966" cy="381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62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Handout 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github.com/helenmary?tab=repositories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Software Carpentry “Version Control with </a:t>
            </a:r>
            <a:r>
              <a:rPr lang="en-US" dirty="0" err="1" smtClean="0"/>
              <a:t>Git</a:t>
            </a:r>
            <a:r>
              <a:rPr lang="en-US" dirty="0" smtClean="0"/>
              <a:t>” lesson: </a:t>
            </a:r>
            <a:r>
              <a:rPr lang="en-US" dirty="0">
                <a:hlinkClick r:id="rId3"/>
              </a:rPr>
              <a:t>https://swcarpentry.github.io/git-novice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Basic UNIX commands: </a:t>
            </a:r>
            <a:r>
              <a:rPr lang="en-US" dirty="0">
                <a:hlinkClick r:id="rId4"/>
              </a:rPr>
              <a:t>http://mally.stanford.edu/~</a:t>
            </a:r>
            <a:r>
              <a:rPr lang="en-US" dirty="0" smtClean="0">
                <a:hlinkClick r:id="rId4"/>
              </a:rPr>
              <a:t>sr/computing/basic-unix.html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Git</a:t>
            </a:r>
            <a:r>
              <a:rPr lang="en-US" dirty="0" smtClean="0"/>
              <a:t> glossary: </a:t>
            </a:r>
            <a:r>
              <a:rPr lang="en-US" dirty="0">
                <a:hlinkClick r:id="rId5"/>
              </a:rPr>
              <a:t>https://git-scm.com/docs/gitglossary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Materials for today’s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97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 for today’s workshop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038" y="1927412"/>
            <a:ext cx="7488116" cy="4930588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Lecture/discussion</a:t>
            </a:r>
          </a:p>
          <a:p>
            <a:pPr lvl="1"/>
            <a:r>
              <a:rPr lang="en-US" dirty="0" smtClean="0"/>
              <a:t>Definitions</a:t>
            </a:r>
          </a:p>
          <a:p>
            <a:pPr lvl="1"/>
            <a:r>
              <a:rPr lang="en-US" dirty="0" smtClean="0"/>
              <a:t>Use cases and open science</a:t>
            </a:r>
          </a:p>
          <a:p>
            <a:pPr lvl="1"/>
            <a:r>
              <a:rPr lang="en-US" dirty="0" err="1" smtClean="0"/>
              <a:t>Git</a:t>
            </a:r>
            <a:r>
              <a:rPr lang="en-US" dirty="0" smtClean="0"/>
              <a:t> vs.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Hands-on tutorial pt. 1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BREAK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Hands-on tutorial pt. 2</a:t>
            </a:r>
          </a:p>
          <a:p>
            <a:r>
              <a:rPr lang="en-US" dirty="0" smtClean="0"/>
              <a:t>Pair exercise: cloning, merging, and resolving conflicts</a:t>
            </a:r>
          </a:p>
          <a:p>
            <a:endParaRPr lang="en-US" dirty="0" smtClean="0"/>
          </a:p>
          <a:p>
            <a:r>
              <a:rPr lang="en-US" dirty="0" smtClean="0"/>
              <a:t>Lecture/discussion</a:t>
            </a:r>
          </a:p>
          <a:p>
            <a:pPr lvl="1"/>
            <a:r>
              <a:rPr lang="en-US" dirty="0" smtClean="0"/>
              <a:t>Setting up a workflow that works</a:t>
            </a:r>
          </a:p>
          <a:p>
            <a:pPr lvl="1"/>
            <a:r>
              <a:rPr lang="en-US" dirty="0" smtClean="0"/>
              <a:t>Choosing a hosting service</a:t>
            </a:r>
          </a:p>
          <a:p>
            <a:pPr lvl="1"/>
            <a:r>
              <a:rPr lang="en-US" dirty="0" smtClean="0"/>
              <a:t>Integrations with other software</a:t>
            </a:r>
          </a:p>
          <a:p>
            <a:pPr lvl="1"/>
            <a:r>
              <a:rPr lang="en-US" dirty="0" smtClean="0"/>
              <a:t>Using </a:t>
            </a:r>
            <a:r>
              <a:rPr lang="en-US" dirty="0" err="1" smtClean="0"/>
              <a:t>git</a:t>
            </a:r>
            <a:r>
              <a:rPr lang="en-US" dirty="0" smtClean="0"/>
              <a:t> for other things</a:t>
            </a:r>
          </a:p>
          <a:p>
            <a:pPr lvl="1"/>
            <a:r>
              <a:rPr lang="en-US" dirty="0" smtClean="0"/>
              <a:t>Repository organization: READMEs, cookie cutter templates, licenses, and citations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" t="1030" r="37999" b="-1030"/>
          <a:stretch/>
        </p:blipFill>
        <p:spPr/>
      </p:pic>
    </p:spTree>
    <p:extLst>
      <p:ext uri="{BB962C8B-B14F-4D97-AF65-F5344CB8AC3E}">
        <p14:creationId xmlns:p14="http://schemas.microsoft.com/office/powerpoint/2010/main" val="3523832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Handout and slides: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github.com/helenmary?tab=repositories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Software Carpentry “Version Control with </a:t>
            </a:r>
            <a:r>
              <a:rPr lang="en-US" dirty="0" err="1" smtClean="0"/>
              <a:t>Git</a:t>
            </a:r>
            <a:r>
              <a:rPr lang="en-US" dirty="0" smtClean="0"/>
              <a:t>” lesson: </a:t>
            </a:r>
            <a:r>
              <a:rPr lang="en-US" dirty="0">
                <a:hlinkClick r:id="rId3"/>
              </a:rPr>
              <a:t>https://swcarpentry.github.io/git-novice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Basic UNIX commands: </a:t>
            </a:r>
            <a:r>
              <a:rPr lang="en-US" dirty="0">
                <a:hlinkClick r:id="rId4"/>
              </a:rPr>
              <a:t>http://mally.stanford.edu/~</a:t>
            </a:r>
            <a:r>
              <a:rPr lang="en-US" dirty="0" smtClean="0">
                <a:hlinkClick r:id="rId4"/>
              </a:rPr>
              <a:t>sr/computing/basic-unix.html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Git</a:t>
            </a:r>
            <a:r>
              <a:rPr lang="en-US" dirty="0" smtClean="0"/>
              <a:t> glossary: </a:t>
            </a:r>
            <a:r>
              <a:rPr lang="en-US" dirty="0">
                <a:hlinkClick r:id="rId5"/>
              </a:rPr>
              <a:t>https://git-scm.com/docs/gitglossary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Materials for today’s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749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63906" y="2495780"/>
            <a:ext cx="784411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Version control: “a </a:t>
            </a:r>
            <a:r>
              <a:rPr lang="en-US" sz="3600" dirty="0"/>
              <a:t>system that records changes to a file or set of files over time so that you can recall specific versions later</a:t>
            </a:r>
            <a:r>
              <a:rPr lang="en-US" sz="3600" dirty="0" smtClean="0"/>
              <a:t>.”</a:t>
            </a:r>
            <a:br>
              <a:rPr lang="en-US" sz="3600" dirty="0" smtClean="0"/>
            </a:b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000" dirty="0" smtClean="0"/>
              <a:t>(Chacon and Straub, </a:t>
            </a:r>
            <a:r>
              <a:rPr lang="en-US" sz="2000" i="1" dirty="0" smtClean="0"/>
              <a:t>Pro </a:t>
            </a:r>
            <a:r>
              <a:rPr lang="en-US" sz="2000" i="1" dirty="0" err="1" smtClean="0"/>
              <a:t>Git</a:t>
            </a:r>
            <a:r>
              <a:rPr lang="en-US" sz="2000" i="1" dirty="0" smtClean="0"/>
              <a:t> Book</a:t>
            </a:r>
            <a:r>
              <a:rPr lang="en-US" sz="2000" dirty="0" smtClean="0"/>
              <a:t> 2</a:t>
            </a:r>
            <a:r>
              <a:rPr lang="en-US" sz="2000" baseline="30000" dirty="0" smtClean="0"/>
              <a:t>nd</a:t>
            </a:r>
            <a:r>
              <a:rPr lang="en-US" sz="2000" dirty="0" smtClean="0"/>
              <a:t> edition (</a:t>
            </a:r>
            <a:r>
              <a:rPr lang="en-US" sz="2000" dirty="0" err="1" smtClean="0"/>
              <a:t>Apress</a:t>
            </a:r>
            <a:r>
              <a:rPr lang="en-US" sz="2000" dirty="0" smtClean="0"/>
              <a:t>, 2014))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1621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Ineffective version control in action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Piled Higher and Deeper, </a:t>
            </a:r>
            <a:r>
              <a:rPr lang="en-US" dirty="0" err="1" smtClean="0"/>
              <a:t>webcomic</a:t>
            </a:r>
            <a:r>
              <a:rPr lang="en-US" dirty="0" smtClean="0"/>
              <a:t> by Jorge Cham: http://www.phdcomics.com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840" y="582707"/>
            <a:ext cx="4526056" cy="603474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513220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2094566"/>
            <a:ext cx="512332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Software</a:t>
            </a:r>
          </a:p>
          <a:p>
            <a:pPr lvl="1"/>
            <a:r>
              <a:rPr lang="en-US" dirty="0" err="1" smtClean="0"/>
              <a:t>Git</a:t>
            </a:r>
            <a:endParaRPr lang="en-US" dirty="0" smtClean="0"/>
          </a:p>
          <a:p>
            <a:pPr lvl="1"/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err="1" smtClean="0"/>
              <a:t>Bitbucket</a:t>
            </a:r>
            <a:endParaRPr lang="en-US" dirty="0" smtClean="0"/>
          </a:p>
          <a:p>
            <a:pPr lvl="1"/>
            <a:r>
              <a:rPr lang="en-US" dirty="0" smtClean="0"/>
              <a:t>SVC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Files (documents and data)</a:t>
            </a:r>
          </a:p>
          <a:p>
            <a:pPr lvl="1"/>
            <a:r>
              <a:rPr lang="en-US" dirty="0" smtClean="0"/>
              <a:t>Google Docs</a:t>
            </a:r>
          </a:p>
          <a:p>
            <a:pPr lvl="1"/>
            <a:r>
              <a:rPr lang="en-US" dirty="0" smtClean="0"/>
              <a:t>Box Notes</a:t>
            </a:r>
          </a:p>
          <a:p>
            <a:pPr lvl="1"/>
            <a:r>
              <a:rPr lang="en-US" dirty="0" err="1" smtClean="0"/>
              <a:t>Git</a:t>
            </a:r>
            <a:endParaRPr lang="en-US" dirty="0" smtClean="0"/>
          </a:p>
          <a:p>
            <a:pPr lvl="1"/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smtClean="0"/>
              <a:t>Microsoft Word (kind of)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Control Systems and Tools:</a:t>
            </a:r>
            <a:br>
              <a:rPr lang="en-US" dirty="0" smtClean="0"/>
            </a:br>
            <a:r>
              <a:rPr lang="en-US" dirty="0" smtClean="0"/>
              <a:t> An Incomplete List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68353" y="2094566"/>
            <a:ext cx="4401671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File systems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Google Drive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Dropbox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Box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Git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Github</a:t>
            </a:r>
            <a:endParaRPr lang="en-US" sz="2400" dirty="0"/>
          </a:p>
        </p:txBody>
      </p:sp>
      <p:sp>
        <p:nvSpPr>
          <p:cNvPr id="6" name="Rectangular Callout 5"/>
          <p:cNvSpPr/>
          <p:nvPr/>
        </p:nvSpPr>
        <p:spPr>
          <a:xfrm>
            <a:off x="3399864" y="2094566"/>
            <a:ext cx="1450042" cy="823177"/>
          </a:xfrm>
          <a:prstGeom prst="wedgeRectCallout">
            <a:avLst>
              <a:gd name="adj1" fmla="val -110477"/>
              <a:gd name="adj2" fmla="val 43986"/>
            </a:avLst>
          </a:prstGeom>
          <a:solidFill>
            <a:schemeClr val="bg1"/>
          </a:solidFill>
          <a:ln w="19050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C00000"/>
                </a:solidFill>
                <a:latin typeface="Bradley Hand ITC" panose="03070402050302030203" pitchFamily="66" charset="0"/>
              </a:rPr>
              <a:t>Not the same!</a:t>
            </a:r>
            <a:endParaRPr lang="en-US" b="1" dirty="0">
              <a:solidFill>
                <a:srgbClr val="C00000"/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518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02659"/>
          </a:xfrm>
        </p:spPr>
        <p:txBody>
          <a:bodyPr/>
          <a:lstStyle/>
          <a:p>
            <a:r>
              <a:rPr lang="en-US" dirty="0" smtClean="0"/>
              <a:t>Versioning in Google Docs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293" y="1272988"/>
            <a:ext cx="8461079" cy="51032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6997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of version control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Side-by-side versioning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Tree-with-merges versioning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9788" y="2814918"/>
            <a:ext cx="4948518" cy="35052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406870" y="2814918"/>
            <a:ext cx="4948518" cy="35052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9" t="9020" r="7647" b="21699"/>
          <a:stretch/>
        </p:blipFill>
        <p:spPr>
          <a:xfrm>
            <a:off x="1165413" y="3083857"/>
            <a:ext cx="1092680" cy="89647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9" t="9020" r="7647" b="21699"/>
          <a:stretch/>
        </p:blipFill>
        <p:spPr>
          <a:xfrm>
            <a:off x="2876657" y="3083857"/>
            <a:ext cx="1092680" cy="89647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9" t="9020" r="7647" b="21699"/>
          <a:stretch/>
        </p:blipFill>
        <p:spPr>
          <a:xfrm>
            <a:off x="4458568" y="3083856"/>
            <a:ext cx="1092680" cy="89647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9" t="9020" r="7647" b="21699"/>
          <a:stretch/>
        </p:blipFill>
        <p:spPr>
          <a:xfrm>
            <a:off x="1165413" y="4858869"/>
            <a:ext cx="1092680" cy="89647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9" t="9020" r="7647" b="21699"/>
          <a:stretch/>
        </p:blipFill>
        <p:spPr>
          <a:xfrm>
            <a:off x="2872341" y="4858868"/>
            <a:ext cx="1092680" cy="89647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9" t="9020" r="7647" b="21699"/>
          <a:stretch/>
        </p:blipFill>
        <p:spPr>
          <a:xfrm>
            <a:off x="4456410" y="4858867"/>
            <a:ext cx="1092680" cy="89647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433594" y="4019775"/>
            <a:ext cx="556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V1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109398" y="3980327"/>
            <a:ext cx="618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V2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086933" y="3980326"/>
            <a:ext cx="1831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V2_Karen’s edits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433594" y="5794809"/>
            <a:ext cx="72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V3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9" t="9020" r="7647" b="21699"/>
          <a:stretch/>
        </p:blipFill>
        <p:spPr>
          <a:xfrm>
            <a:off x="6639619" y="4858866"/>
            <a:ext cx="1092680" cy="89647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9" t="9020" r="7647" b="21699"/>
          <a:stretch/>
        </p:blipFill>
        <p:spPr>
          <a:xfrm>
            <a:off x="8073032" y="4858865"/>
            <a:ext cx="1092680" cy="896471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9" t="9020" r="7647" b="21699"/>
          <a:stretch/>
        </p:blipFill>
        <p:spPr>
          <a:xfrm>
            <a:off x="9165712" y="3422409"/>
            <a:ext cx="1092680" cy="89647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9" t="9020" r="7647" b="21699"/>
          <a:stretch/>
        </p:blipFill>
        <p:spPr>
          <a:xfrm>
            <a:off x="10140033" y="4853328"/>
            <a:ext cx="1092680" cy="896471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>
            <a:off x="7751723" y="5301563"/>
            <a:ext cx="30619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9165712" y="5301563"/>
            <a:ext cx="8209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8619372" y="4204441"/>
            <a:ext cx="408087" cy="582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10258392" y="4164993"/>
            <a:ext cx="427981" cy="622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929273" y="5749799"/>
            <a:ext cx="556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V1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8414994" y="5749799"/>
            <a:ext cx="618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V2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0418108" y="5749799"/>
            <a:ext cx="72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V3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8809085" y="4294083"/>
            <a:ext cx="1831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V2_Karen’s edits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29165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92306" y="1564394"/>
            <a:ext cx="10219765" cy="45243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/>
              <a:t>Version control is not the same thing as backup.</a:t>
            </a:r>
          </a:p>
          <a:p>
            <a:pPr algn="ctr"/>
            <a:endParaRPr lang="en-US" sz="3600" dirty="0" smtClean="0"/>
          </a:p>
          <a:p>
            <a:pPr algn="ctr"/>
            <a:endParaRPr lang="en-US" sz="7200" dirty="0"/>
          </a:p>
          <a:p>
            <a:pPr algn="ctr"/>
            <a:r>
              <a:rPr lang="en-US" sz="7200" dirty="0" smtClean="0"/>
              <a:t>Version control is not the same thing as backup!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43818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HSLS Colors 1">
      <a:dk1>
        <a:srgbClr val="1C2857"/>
      </a:dk1>
      <a:lt1>
        <a:srgbClr val="FFFFFF"/>
      </a:lt1>
      <a:dk2>
        <a:srgbClr val="455978"/>
      </a:dk2>
      <a:lt2>
        <a:srgbClr val="EFEDE3"/>
      </a:lt2>
      <a:accent1>
        <a:srgbClr val="71C5E8"/>
      </a:accent1>
      <a:accent2>
        <a:srgbClr val="FDB633"/>
      </a:accent2>
      <a:accent3>
        <a:srgbClr val="77A2BB"/>
      </a:accent3>
      <a:accent4>
        <a:srgbClr val="EDE938"/>
      </a:accent4>
      <a:accent5>
        <a:srgbClr val="D8C886"/>
      </a:accent5>
      <a:accent6>
        <a:srgbClr val="0081A6"/>
      </a:accent6>
      <a:hlink>
        <a:srgbClr val="0081A6"/>
      </a:hlink>
      <a:folHlink>
        <a:srgbClr val="71C5E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SLS Branded PowerPoint 1" id="{95E870FA-0ACA-4AF6-835A-4969557087C8}" vid="{5E25FC98-E948-400C-9686-37605581E8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humbnail xmlns="b449b9e0-836e-4067-ac4a-4d0a702fb6e6">
      <Url>https://pitt.sharepoint.com/:i:/s/hsls/EV6CnRKEM8BHjqYLexMhmRkBv6S-oqmPDTCcgGfAlQ5KNQ?e=ghoB9A</Url>
      <Description xsi:nil="true"/>
    </Thumbnail>
    <Preview xmlns="b449b9e0-836e-4067-ac4a-4d0a702fb6e6">
      <Url>https://pitt.sharepoint.com/:i:/s/hsls/EaYY3EluZ9JNj5qgflqLuyEB_DusIgdC6TmTQIUqnrk5_Q?e=ujNiDf</Url>
      <Description xsi:nil="true"/>
    </Preview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E1A6FA36E9D94488869FC0B2F6EB6C" ma:contentTypeVersion="8" ma:contentTypeDescription="Create a new document." ma:contentTypeScope="" ma:versionID="cc7e14142110fc67bec19684c074fd10">
  <xsd:schema xmlns:xsd="http://www.w3.org/2001/XMLSchema" xmlns:xs="http://www.w3.org/2001/XMLSchema" xmlns:p="http://schemas.microsoft.com/office/2006/metadata/properties" xmlns:ns2="b449b9e0-836e-4067-ac4a-4d0a702fb6e6" targetNamespace="http://schemas.microsoft.com/office/2006/metadata/properties" ma:root="true" ma:fieldsID="1c18071a8bb843f705fcda50c8efccf7" ns2:_="">
    <xsd:import namespace="b449b9e0-836e-4067-ac4a-4d0a702fb6e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Thumbnail" minOccurs="0"/>
                <xsd:element ref="ns2:Preview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49b9e0-836e-4067-ac4a-4d0a702fb6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Thumbnail" ma:index="14" nillable="true" ma:displayName="Thumbnail" ma:format="Image" ma:internalName="Thumbnail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Preview" ma:index="15" nillable="true" ma:displayName="Preview" ma:format="Image" ma:internalName="Preview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B5A100A-0ABF-4CBA-ACD5-7E86112FF1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699D815-A47A-40E9-9524-557F33AD0660}">
  <ds:schemaRefs>
    <ds:schemaRef ds:uri="b449b9e0-836e-4067-ac4a-4d0a702fb6e6"/>
    <ds:schemaRef ds:uri="http://purl.org/dc/terms/"/>
    <ds:schemaRef ds:uri="http://schemas.microsoft.com/office/2006/documentManagement/types"/>
    <ds:schemaRef ds:uri="http://purl.org/dc/dcmitype/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ECAFDADD-756C-4B53-B467-0F34471C4A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449b9e0-836e-4067-ac4a-4d0a702fb6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</TotalTime>
  <Words>276</Words>
  <Application>Microsoft Office PowerPoint</Application>
  <PresentationFormat>Widescreen</PresentationFormat>
  <Paragraphs>83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Bradley Hand ITC</vt:lpstr>
      <vt:lpstr>Calibri</vt:lpstr>
      <vt:lpstr>Office Theme</vt:lpstr>
      <vt:lpstr>Hands-On Git</vt:lpstr>
      <vt:lpstr>Schedule for today’s workshop</vt:lpstr>
      <vt:lpstr>Materials for today’s workshop</vt:lpstr>
      <vt:lpstr>PowerPoint Presentation</vt:lpstr>
      <vt:lpstr>Ineffective version control in action</vt:lpstr>
      <vt:lpstr>Version Control Systems and Tools:  An Incomplete List</vt:lpstr>
      <vt:lpstr>Versioning in Google Docs</vt:lpstr>
      <vt:lpstr>Models of version control</vt:lpstr>
      <vt:lpstr>PowerPoint Presentation</vt:lpstr>
      <vt:lpstr>Limitations of Version Control</vt:lpstr>
      <vt:lpstr>Materials for today’s workshop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Spade, Marissa Marie</dc:creator>
  <cp:lastModifiedBy>Sheridan, Helenmary</cp:lastModifiedBy>
  <cp:revision>14</cp:revision>
  <dcterms:created xsi:type="dcterms:W3CDTF">2019-10-29T12:05:44Z</dcterms:created>
  <dcterms:modified xsi:type="dcterms:W3CDTF">2019-12-10T17:18:47Z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0x010100C7E1A6FA36E9D94488869FC0B2F6EB6C</vt:lpwstr>
  </property>
</Properties>
</file>

<file path=docProps/thumbnail.jpeg>
</file>